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8" r:id="rId2"/>
    <p:sldId id="262" r:id="rId3"/>
    <p:sldId id="261" r:id="rId4"/>
    <p:sldId id="259" r:id="rId5"/>
    <p:sldId id="263" r:id="rId6"/>
    <p:sldId id="260" r:id="rId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7" autoAdjust="0"/>
  </p:normalViewPr>
  <p:slideViewPr>
    <p:cSldViewPr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rrin eren" userId="7162a9c27158d1eb" providerId="LiveId" clId="{8FB89594-DAD9-49E1-AC25-7FB08006CF77}"/>
    <pc:docChg chg="addSld modSld">
      <pc:chgData name="zerrin eren" userId="7162a9c27158d1eb" providerId="LiveId" clId="{8FB89594-DAD9-49E1-AC25-7FB08006CF77}" dt="2021-04-09T13:32:47.951" v="40" actId="14100"/>
      <pc:docMkLst>
        <pc:docMk/>
      </pc:docMkLst>
      <pc:sldChg chg="modSp mod">
        <pc:chgData name="zerrin eren" userId="7162a9c27158d1eb" providerId="LiveId" clId="{8FB89594-DAD9-49E1-AC25-7FB08006CF77}" dt="2021-04-09T13:05:07.946" v="5" actId="790"/>
        <pc:sldMkLst>
          <pc:docMk/>
          <pc:sldMk cId="2195003809" sldId="258"/>
        </pc:sldMkLst>
        <pc:spChg chg="mod">
          <ac:chgData name="zerrin eren" userId="7162a9c27158d1eb" providerId="LiveId" clId="{8FB89594-DAD9-49E1-AC25-7FB08006CF77}" dt="2021-04-09T13:05:07.946" v="5" actId="790"/>
          <ac:spMkLst>
            <pc:docMk/>
            <pc:sldMk cId="2195003809" sldId="258"/>
            <ac:spMk id="3" creationId="{F7AA1610-AF3A-45AE-A608-F083657FC4A3}"/>
          </ac:spMkLst>
        </pc:spChg>
      </pc:sldChg>
      <pc:sldChg chg="modSp new mod">
        <pc:chgData name="zerrin eren" userId="7162a9c27158d1eb" providerId="LiveId" clId="{8FB89594-DAD9-49E1-AC25-7FB08006CF77}" dt="2021-04-09T13:04:29.701" v="2"/>
        <pc:sldMkLst>
          <pc:docMk/>
          <pc:sldMk cId="3834737119" sldId="261"/>
        </pc:sldMkLst>
        <pc:spChg chg="mod">
          <ac:chgData name="zerrin eren" userId="7162a9c27158d1eb" providerId="LiveId" clId="{8FB89594-DAD9-49E1-AC25-7FB08006CF77}" dt="2021-04-09T13:04:29.701" v="2"/>
          <ac:spMkLst>
            <pc:docMk/>
            <pc:sldMk cId="3834737119" sldId="261"/>
            <ac:spMk id="3" creationId="{8DDF336D-6517-4970-880C-8F5924FFE422}"/>
          </ac:spMkLst>
        </pc:spChg>
      </pc:sldChg>
      <pc:sldChg chg="addSp delSp modSp new mod">
        <pc:chgData name="zerrin eren" userId="7162a9c27158d1eb" providerId="LiveId" clId="{8FB89594-DAD9-49E1-AC25-7FB08006CF77}" dt="2021-04-09T13:31:14.378" v="23" actId="20577"/>
        <pc:sldMkLst>
          <pc:docMk/>
          <pc:sldMk cId="532909092" sldId="262"/>
        </pc:sldMkLst>
        <pc:spChg chg="mod">
          <ac:chgData name="zerrin eren" userId="7162a9c27158d1eb" providerId="LiveId" clId="{8FB89594-DAD9-49E1-AC25-7FB08006CF77}" dt="2021-04-09T13:31:14.378" v="23" actId="20577"/>
          <ac:spMkLst>
            <pc:docMk/>
            <pc:sldMk cId="532909092" sldId="262"/>
            <ac:spMk id="2" creationId="{A846D27F-A682-4643-9D25-2E1C7D96D90F}"/>
          </ac:spMkLst>
        </pc:spChg>
        <pc:spChg chg="del">
          <ac:chgData name="zerrin eren" userId="7162a9c27158d1eb" providerId="LiveId" clId="{8FB89594-DAD9-49E1-AC25-7FB08006CF77}" dt="2021-04-09T13:30:50.276" v="7"/>
          <ac:spMkLst>
            <pc:docMk/>
            <pc:sldMk cId="532909092" sldId="262"/>
            <ac:spMk id="3" creationId="{737FD8CC-C749-4896-B8B6-A7E41C414DEF}"/>
          </ac:spMkLst>
        </pc:spChg>
        <pc:picChg chg="add mod">
          <ac:chgData name="zerrin eren" userId="7162a9c27158d1eb" providerId="LiveId" clId="{8FB89594-DAD9-49E1-AC25-7FB08006CF77}" dt="2021-04-09T13:31:06.261" v="12" actId="14100"/>
          <ac:picMkLst>
            <pc:docMk/>
            <pc:sldMk cId="532909092" sldId="262"/>
            <ac:picMk id="4" creationId="{F8766D7B-FE94-4545-A67B-CAC3016AE327}"/>
          </ac:picMkLst>
        </pc:picChg>
      </pc:sldChg>
      <pc:sldChg chg="addSp delSp modSp new mod">
        <pc:chgData name="zerrin eren" userId="7162a9c27158d1eb" providerId="LiveId" clId="{8FB89594-DAD9-49E1-AC25-7FB08006CF77}" dt="2021-04-09T13:32:47.951" v="40" actId="14100"/>
        <pc:sldMkLst>
          <pc:docMk/>
          <pc:sldMk cId="1764707013" sldId="263"/>
        </pc:sldMkLst>
        <pc:spChg chg="mod">
          <ac:chgData name="zerrin eren" userId="7162a9c27158d1eb" providerId="LiveId" clId="{8FB89594-DAD9-49E1-AC25-7FB08006CF77}" dt="2021-04-09T13:31:35.302" v="34" actId="20577"/>
          <ac:spMkLst>
            <pc:docMk/>
            <pc:sldMk cId="1764707013" sldId="263"/>
            <ac:spMk id="2" creationId="{03D701C9-4DF4-4080-924A-13EB96978BBE}"/>
          </ac:spMkLst>
        </pc:spChg>
        <pc:spChg chg="del">
          <ac:chgData name="zerrin eren" userId="7162a9c27158d1eb" providerId="LiveId" clId="{8FB89594-DAD9-49E1-AC25-7FB08006CF77}" dt="2021-04-09T13:32:32.883" v="35"/>
          <ac:spMkLst>
            <pc:docMk/>
            <pc:sldMk cId="1764707013" sldId="263"/>
            <ac:spMk id="3" creationId="{490A4AF3-7231-4599-89FC-3DE3C7FA8ACE}"/>
          </ac:spMkLst>
        </pc:spChg>
        <pc:picChg chg="add mod">
          <ac:chgData name="zerrin eren" userId="7162a9c27158d1eb" providerId="LiveId" clId="{8FB89594-DAD9-49E1-AC25-7FB08006CF77}" dt="2021-04-09T13:32:47.951" v="40" actId="14100"/>
          <ac:picMkLst>
            <pc:docMk/>
            <pc:sldMk cId="1764707013" sldId="263"/>
            <ac:picMk id="4" creationId="{21E5D5F4-ED5A-4744-B5A2-E6E2FA728A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3E8776-AB09-4EDC-BA1D-EF4E5378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0ED28E-E00B-48F0-8DCE-0A0CDD4EA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730A-0A11-42E7-8CE9-6123E48B2DB5}" type="datetimeFigureOut">
              <a:rPr lang="tr-TR" smtClean="0"/>
              <a:t>9.04.2021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EB4F14-AF67-4617-94A3-B44E02F4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031D0F-BB1A-45A1-BB38-B8B30A1B3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F970-FFD7-4C47-8F4E-4A357BFA8F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7487D298-1B85-4809-8876-81D3304E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C37AB5C-7F07-47D8-A788-722AAEF2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35F604-7929-4CDE-8A84-087B8DAF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46F884-D715-4ED2-875E-08FBCF8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BE28AE-7438-4147-A44D-FD6BBB5A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D3C9B-FEDD-4309-A91C-9CA1AC68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2947-FA5D-453E-83C0-691EA497C3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09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88F26E1D-B5D5-467D-A732-7F9CA8F46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D9801B3-D8C9-443D-AFA1-C8E352C6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12BA58-6D5E-45A1-8BB2-B58B7643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7FAAEB-FF59-4AF9-B9AB-AEEDBF0F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03263D-EBFC-4F3E-85B8-443336C1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55F20-03AF-4AD6-857E-596F2A9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DD90-68E9-4A4B-ABDD-0E8BBEF178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5C8FEA4F-139E-4BFA-9857-260A0F744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0D4DFA-8B07-484B-89F1-D97C917C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07E197-D18E-4AAA-98CB-38D89A2A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9DE15-502A-4510-8FD4-70242695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428F35-1D3B-46A8-B02C-CB5D1125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CC5110-F755-4AD6-805D-EAA8F7CE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82F0-B3AF-4CB7-97F8-ACD6140A63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7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9B78E955-A148-4354-AE04-7503133F7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42D4F82A-8FE9-41CF-A790-97BBBD58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19FC7-2638-4BB7-A0CC-8A82FB88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90686B-8279-46FB-B41F-E98E2231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BFD0C-237B-4504-989F-BF2E777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78693-2296-4922-804D-9180843C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FA7B-F565-4E90-89BF-5854C23046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99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44F11540-A512-4E5B-A3F1-95331763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47B5DBF-EBBA-480D-A9DC-A7E10214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006CE3-0AD1-413F-909C-F58E44CA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13188-DE1D-4E11-8057-0402AED4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A2D2F-79BB-400E-AA0F-B8760CBC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E4D60-8FE9-4979-A580-405515C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CB6F-A420-4BBF-ACAC-AB0D809A33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52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CCAFC7C3-4533-4FB6-8C78-99A4DB9E3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0FE0336-BADE-47BD-BE6A-990E6F6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923556-F8E4-4F08-A1F2-94F024C0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FB7E4D-A16F-488A-B333-8301C723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A7BDA5-F376-4683-8C4B-CD8AFEAE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C91FAC-9B81-4CA7-A8E8-8F116CFF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3AE39E-7FA5-490C-9137-88B17FB4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633C-18C6-44E5-9903-E97B7A49D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4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unu">
            <a:extLst>
              <a:ext uri="{FF2B5EF4-FFF2-40B4-BE49-F238E27FC236}">
                <a16:creationId xmlns:a16="http://schemas.microsoft.com/office/drawing/2014/main" id="{050BA558-371F-47B7-8FA6-502B03CDF3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5389893-28F9-455C-A1FC-27E2710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662EFB-E91A-4B3A-B747-69A34EF5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A13075-96FD-4858-A466-15ABF643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0984A82-D9D3-4F89-9465-A05B70E7D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7132E1-2F48-4174-8193-87E5C0AE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8A4AAA-F04A-482D-8287-F06E7920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471C06-8301-417F-A2AF-1B2E754E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2A6F5A-071A-404C-BF92-792C6910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F721-B687-4810-AD40-7C70B07FDF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1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B983A-9774-46FC-AB7D-63F42A52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674E93-5FA3-45AB-A711-AED667B2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1F7518-33CD-4404-9F63-A885FF3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3031B0-4789-45E8-A840-3AACBB0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E01B-BC79-4EBF-AABB-9049824FFFEA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6" name="Picture 4" descr="sunu">
            <a:extLst>
              <a:ext uri="{FF2B5EF4-FFF2-40B4-BE49-F238E27FC236}">
                <a16:creationId xmlns:a16="http://schemas.microsoft.com/office/drawing/2014/main" id="{B104AD21-30E9-4A01-8166-A5EE38AE7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2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u">
            <a:extLst>
              <a:ext uri="{FF2B5EF4-FFF2-40B4-BE49-F238E27FC236}">
                <a16:creationId xmlns:a16="http://schemas.microsoft.com/office/drawing/2014/main" id="{60EF2FE9-5B91-4E83-A174-050677E2D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1FFAF3-7EFB-4987-8493-18708734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31664F-7100-4381-A309-4920AAE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EDF4D-A215-4F4C-B721-92D3357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2017-C5EA-4040-AFCE-66D928E4D2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37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2F46E11D-82FC-4A81-B285-A43A18495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2E54319-3A17-43C6-A602-9A1DD41A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23EF2-C3E3-40B2-8607-968EF51F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9C3D52-DC02-4970-9D95-AF91DC6A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155F93-8516-4423-BB06-FE58C6BC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7077AC-5583-4387-953F-4136A5B0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5A4FE1-63E2-43CA-8B3E-66C7A4D5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059F-8913-415E-B6EE-8A0C42125F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8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DA90758A-5C1B-417F-A445-9333CC1F7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2BB14D-A81B-4BF0-9E5C-85B48DB3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C027C4-3CCB-41BC-A1B0-C948BA7A7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C9412D-38CF-44CA-AB58-109946B9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EED56E-5A68-4365-8B88-F5C974F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66051D-8C40-41E1-9FAC-3333DEA1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462AE5-A6F0-4C34-907D-1D343CF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7004-EDAA-4BCF-9DE3-C7477122C2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72F3F7-B9CC-4C99-93C4-E01C35479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3EF15F-EC6B-4E6E-BC68-97CFA2DF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7AB4DE-139B-43F0-B6A7-166B526EC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205DE4-E68B-4831-96FC-7B4627FF13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0B5E3-58EB-493C-B893-C9EDC945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AD343-42BE-4C0D-8C43-9BE1CB1E2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A398E2-9251-4F0A-83EC-B9191980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General Qualities of Literature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AA1610-AF3A-45AE-A608-F083657FC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17th century </a:t>
            </a:r>
            <a:r>
              <a:rPr lang="tr-TR" dirty="0"/>
              <a:t>l</a:t>
            </a:r>
            <a:r>
              <a:rPr lang="en-GB" dirty="0" err="1"/>
              <a:t>iterature</a:t>
            </a:r>
            <a:r>
              <a:rPr lang="en-GB" dirty="0"/>
              <a:t> is largely melancholic. The literature of the period is centred in London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00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46D27F-A682-4643-9D25-2E1C7D96D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John </a:t>
            </a:r>
            <a:r>
              <a:rPr lang="tr-TR" dirty="0" err="1"/>
              <a:t>Milton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8766D7B-FE94-4545-A67B-CAC3016AE3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6916"/>
            <a:ext cx="8147248" cy="47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0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F633-0F98-4085-8269-D1C5F133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DF336D-6517-4970-880C-8F5924FFE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Poetry</a:t>
            </a:r>
          </a:p>
          <a:p>
            <a:pPr marL="0" indent="0">
              <a:buNone/>
            </a:pPr>
            <a:r>
              <a:rPr lang="en-GB" dirty="0"/>
              <a:t>In the 17th century there were two schools of poetry</a:t>
            </a:r>
          </a:p>
          <a:p>
            <a:pPr marL="0" indent="0">
              <a:buNone/>
            </a:pPr>
            <a:r>
              <a:rPr lang="en-GB" dirty="0"/>
              <a:t>1- Metaphysical poetry</a:t>
            </a:r>
          </a:p>
          <a:p>
            <a:pPr marL="0" indent="0">
              <a:buNone/>
            </a:pPr>
            <a:r>
              <a:rPr lang="en-GB" dirty="0"/>
              <a:t>2- Cavalier poetry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473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1403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The metaphysical poetry</a:t>
            </a:r>
            <a:endParaRPr lang="tr-TR" b="1" dirty="0"/>
          </a:p>
          <a:p>
            <a:pPr marL="0" indent="0" algn="just">
              <a:buNone/>
            </a:pPr>
            <a:r>
              <a:rPr lang="tr-TR" dirty="0"/>
              <a:t>	</a:t>
            </a:r>
            <a:r>
              <a:rPr lang="en-GB" sz="2800" dirty="0"/>
              <a:t>They don’t have to use 14 lines. They use unusual or striking metaphors which unite unrelated things. These metaphors are called </a:t>
            </a:r>
            <a:r>
              <a:rPr lang="en-GB" sz="2800" b="1" dirty="0"/>
              <a:t>conceit.</a:t>
            </a:r>
            <a:endParaRPr lang="tr-TR" sz="2800" b="1" dirty="0"/>
          </a:p>
          <a:p>
            <a:pPr marL="0" indent="0" algn="just">
              <a:buNone/>
            </a:pPr>
            <a:r>
              <a:rPr lang="tr-TR" sz="2800" b="1" dirty="0"/>
              <a:t>	</a:t>
            </a:r>
            <a:r>
              <a:rPr lang="en-GB" sz="2800" dirty="0"/>
              <a:t>These poems are either about love or religion. Love isn’t treated idealistically</a:t>
            </a:r>
            <a:r>
              <a:rPr lang="tr-TR" sz="2800" dirty="0"/>
              <a:t>, but </a:t>
            </a:r>
            <a:r>
              <a:rPr lang="en-GB" sz="2800" dirty="0"/>
              <a:t>very</a:t>
            </a:r>
            <a:r>
              <a:rPr lang="tr-TR" sz="2800" dirty="0"/>
              <a:t> </a:t>
            </a:r>
            <a:r>
              <a:rPr lang="en-GB" sz="2800" dirty="0"/>
              <a:t>erotic</a:t>
            </a:r>
            <a:r>
              <a:rPr lang="tr-TR" sz="2800" dirty="0"/>
              <a:t>, </a:t>
            </a:r>
            <a:r>
              <a:rPr lang="en-GB" sz="2800" dirty="0"/>
              <a:t>very</a:t>
            </a:r>
            <a:r>
              <a:rPr lang="tr-TR" sz="2800" dirty="0"/>
              <a:t> </a:t>
            </a:r>
            <a:r>
              <a:rPr lang="en-GB" sz="2800" dirty="0"/>
              <a:t>worldly</a:t>
            </a:r>
            <a:r>
              <a:rPr lang="tr-TR" sz="2800" dirty="0"/>
              <a:t>. </a:t>
            </a:r>
            <a:r>
              <a:rPr lang="en-GB" sz="2800" dirty="0"/>
              <a:t>Religious</a:t>
            </a:r>
            <a:r>
              <a:rPr lang="tr-TR" sz="2800" dirty="0"/>
              <a:t> </a:t>
            </a:r>
            <a:r>
              <a:rPr lang="en-GB" sz="2800" dirty="0"/>
              <a:t>poems</a:t>
            </a:r>
            <a:r>
              <a:rPr lang="tr-TR" sz="2800" dirty="0"/>
              <a:t> </a:t>
            </a:r>
            <a:r>
              <a:rPr lang="en-GB" sz="2800" dirty="0"/>
              <a:t>don’t</a:t>
            </a:r>
            <a:r>
              <a:rPr lang="tr-TR" sz="2800" dirty="0"/>
              <a:t> </a:t>
            </a:r>
            <a:r>
              <a:rPr lang="en-GB" sz="2800" dirty="0"/>
              <a:t>teach</a:t>
            </a:r>
            <a:r>
              <a:rPr lang="tr-TR" sz="2800" dirty="0"/>
              <a:t> a </a:t>
            </a:r>
            <a:r>
              <a:rPr lang="en-GB" sz="2800" dirty="0"/>
              <a:t>lesson</a:t>
            </a:r>
            <a:r>
              <a:rPr lang="tr-TR" sz="2800" dirty="0"/>
              <a:t>. </a:t>
            </a:r>
            <a:r>
              <a:rPr lang="en-GB" sz="2800" dirty="0"/>
              <a:t>The</a:t>
            </a:r>
            <a:r>
              <a:rPr lang="tr-TR" sz="2800" dirty="0"/>
              <a:t> </a:t>
            </a:r>
            <a:r>
              <a:rPr lang="en-GB" sz="2800" dirty="0"/>
              <a:t>poets of these</a:t>
            </a:r>
            <a:r>
              <a:rPr lang="tr-TR" sz="2800" dirty="0"/>
              <a:t> </a:t>
            </a:r>
            <a:r>
              <a:rPr lang="en-GB" sz="2800" dirty="0"/>
              <a:t>religious poems</a:t>
            </a:r>
            <a:r>
              <a:rPr lang="tr-TR" sz="2800" dirty="0"/>
              <a:t> </a:t>
            </a:r>
            <a:r>
              <a:rPr lang="en-GB" sz="2800" dirty="0"/>
              <a:t>question themselves their own faith</a:t>
            </a:r>
            <a:r>
              <a:rPr lang="tr-TR" sz="2800" dirty="0"/>
              <a:t>.</a:t>
            </a:r>
            <a:endParaRPr lang="en-GB" sz="2800" dirty="0"/>
          </a:p>
          <a:p>
            <a:pPr marL="0" indent="0" algn="just">
              <a:buNone/>
            </a:pPr>
            <a:r>
              <a:rPr lang="tr-TR" b="1" dirty="0"/>
              <a:t>	</a:t>
            </a:r>
            <a:endParaRPr lang="en-GB" dirty="0"/>
          </a:p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254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D701C9-4DF4-4080-924A-13EB96978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John </a:t>
            </a:r>
            <a:r>
              <a:rPr lang="tr-TR" dirty="0" err="1"/>
              <a:t>Donne</a:t>
            </a:r>
            <a:endParaRPr lang="tr-TR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1E5D5F4-ED5A-4744-B5A2-E6E2FA728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063505"/>
            <a:ext cx="6192688" cy="55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0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Flea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John </a:t>
            </a:r>
            <a:r>
              <a:rPr lang="tr-TR" dirty="0" err="1"/>
              <a:t>Donne</a:t>
            </a:r>
            <a:endParaRPr lang="en-GB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work has been assigned to the students at the very first week of this term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told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they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poem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participate</a:t>
            </a:r>
            <a:r>
              <a:rPr lang="tr-TR" dirty="0"/>
              <a:t> in </a:t>
            </a:r>
            <a:r>
              <a:rPr lang="tr-TR" dirty="0" err="1"/>
              <a:t>class</a:t>
            </a:r>
            <a:r>
              <a:rPr lang="tr-TR" dirty="0"/>
              <a:t> </a:t>
            </a:r>
            <a:r>
              <a:rPr lang="tr-TR" dirty="0" err="1"/>
              <a:t>discussion</a:t>
            </a:r>
            <a:r>
              <a:rPr lang="tr-TR" dirty="0"/>
              <a:t>. </a:t>
            </a:r>
            <a:r>
              <a:rPr lang="tr-TR" dirty="0" err="1"/>
              <a:t>So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students</a:t>
            </a:r>
            <a:r>
              <a:rPr lang="tr-TR" dirty="0"/>
              <a:t> </a:t>
            </a:r>
            <a:r>
              <a:rPr lang="tr-TR" dirty="0" err="1"/>
              <a:t>must</a:t>
            </a:r>
            <a:r>
              <a:rPr lang="tr-TR" dirty="0"/>
              <a:t> </a:t>
            </a:r>
            <a:r>
              <a:rPr lang="tr-TR" dirty="0" err="1"/>
              <a:t>read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poem</a:t>
            </a:r>
            <a:r>
              <a:rPr lang="tr-TR"/>
              <a:t>.</a:t>
            </a:r>
            <a:endParaRPr lang="en-GB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82434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nu1" id="{8726E870-6B55-4993-B173-C1955522032C}" vid="{39669771-7DC0-4038-AD34-67DC5E4A088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sunum_sablon (2)</Template>
  <TotalTime>60</TotalTime>
  <Words>162</Words>
  <Application>Microsoft Office PowerPoint</Application>
  <PresentationFormat>Ekran Gösterisi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8" baseType="lpstr">
      <vt:lpstr>Arial</vt:lpstr>
      <vt:lpstr>Varsayılan Tasarım</vt:lpstr>
      <vt:lpstr>General Qualities of Literature</vt:lpstr>
      <vt:lpstr>John Milton</vt:lpstr>
      <vt:lpstr>PowerPoint Sunusu</vt:lpstr>
      <vt:lpstr>PowerPoint Sunusu</vt:lpstr>
      <vt:lpstr>John Donne</vt:lpstr>
      <vt:lpstr>Flea by John Donne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Zerrin Eren</dc:creator>
  <cp:lastModifiedBy>zerrin eren</cp:lastModifiedBy>
  <cp:revision>7</cp:revision>
  <cp:lastPrinted>1601-01-01T00:00:00Z</cp:lastPrinted>
  <dcterms:created xsi:type="dcterms:W3CDTF">2020-03-18T22:43:42Z</dcterms:created>
  <dcterms:modified xsi:type="dcterms:W3CDTF">2021-04-09T13:32:52Z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